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111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C996-DC3E-4204-ADD6-AEF3C68B17D3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2607-EE21-4BF0-B079-6FECFA8C2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94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C996-DC3E-4204-ADD6-AEF3C68B17D3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2607-EE21-4BF0-B079-6FECFA8C2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267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C996-DC3E-4204-ADD6-AEF3C68B17D3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2607-EE21-4BF0-B079-6FECFA8C2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2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C996-DC3E-4204-ADD6-AEF3C68B17D3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2607-EE21-4BF0-B079-6FECFA8C2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073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C996-DC3E-4204-ADD6-AEF3C68B17D3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2607-EE21-4BF0-B079-6FECFA8C2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269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C996-DC3E-4204-ADD6-AEF3C68B17D3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2607-EE21-4BF0-B079-6FECFA8C2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27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C996-DC3E-4204-ADD6-AEF3C68B17D3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2607-EE21-4BF0-B079-6FECFA8C2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76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C996-DC3E-4204-ADD6-AEF3C68B17D3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2607-EE21-4BF0-B079-6FECFA8C2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329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C996-DC3E-4204-ADD6-AEF3C68B17D3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2607-EE21-4BF0-B079-6FECFA8C2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07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C996-DC3E-4204-ADD6-AEF3C68B17D3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2607-EE21-4BF0-B079-6FECFA8C2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102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EC996-DC3E-4204-ADD6-AEF3C68B17D3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22607-EE21-4BF0-B079-6FECFA8C2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64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EC996-DC3E-4204-ADD6-AEF3C68B17D3}" type="datetimeFigureOut">
              <a:rPr lang="en-GB" smtClean="0"/>
              <a:t>08/04/2018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22607-EE21-4BF0-B079-6FECFA8C2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34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CEDF7B6-5327-47B8-B3B4-F0006F212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274" y="135750"/>
            <a:ext cx="6813451" cy="48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372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Olly Kayes</dc:creator>
  <cp:lastModifiedBy>Olly Kayes</cp:lastModifiedBy>
  <cp:revision>1</cp:revision>
  <dcterms:created xsi:type="dcterms:W3CDTF">2018-04-08T09:43:20Z</dcterms:created>
  <dcterms:modified xsi:type="dcterms:W3CDTF">2018-04-08T09:48:00Z</dcterms:modified>
</cp:coreProperties>
</file>